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1" r:id="rId4"/>
    <p:sldId id="260" r:id="rId5"/>
    <p:sldId id="259" r:id="rId6"/>
    <p:sldId id="258" r:id="rId7"/>
    <p:sldId id="257" r:id="rId8"/>
    <p:sldId id="256" r:id="rId9"/>
    <p:sldId id="267" r:id="rId10"/>
    <p:sldId id="266" r:id="rId11"/>
    <p:sldId id="265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8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96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6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34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77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8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83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4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44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57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039F2-3938-4451-9F43-E7AD26FCA959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082D0-0D36-4E93-8F33-D3D1CE67B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53" y="0"/>
            <a:ext cx="7691887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7" y="0"/>
            <a:ext cx="978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8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0" y="0"/>
            <a:ext cx="1087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3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3" y="0"/>
            <a:ext cx="981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9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911"/>
            <a:ext cx="12192000" cy="39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65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443656" y="377365"/>
            <a:ext cx="5785944" cy="6169687"/>
            <a:chOff x="2443656" y="377365"/>
            <a:chExt cx="5785944" cy="6169687"/>
          </a:xfrm>
        </p:grpSpPr>
        <p:grpSp>
          <p:nvGrpSpPr>
            <p:cNvPr id="32" name="그룹 31"/>
            <p:cNvGrpSpPr/>
            <p:nvPr/>
          </p:nvGrpSpPr>
          <p:grpSpPr>
            <a:xfrm>
              <a:off x="2443656" y="456424"/>
              <a:ext cx="5785944" cy="6090628"/>
              <a:chOff x="2443656" y="456424"/>
              <a:chExt cx="5785944" cy="609062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305" t="25058" r="8051" b="22989"/>
              <a:stretch/>
            </p:blipFill>
            <p:spPr>
              <a:xfrm>
                <a:off x="2443656" y="465082"/>
                <a:ext cx="5785944" cy="6081970"/>
              </a:xfrm>
              <a:prstGeom prst="rect">
                <a:avLst/>
              </a:prstGeom>
            </p:spPr>
          </p:pic>
          <p:cxnSp>
            <p:nvCxnSpPr>
              <p:cNvPr id="12" name="직선 연결선 11"/>
              <p:cNvCxnSpPr/>
              <p:nvPr/>
            </p:nvCxnSpPr>
            <p:spPr>
              <a:xfrm>
                <a:off x="3638550" y="2609850"/>
                <a:ext cx="200025" cy="23526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>
                <a:off x="3838460" y="2647950"/>
                <a:ext cx="1257415" cy="231457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 flipV="1">
                <a:off x="3838459" y="3599084"/>
                <a:ext cx="2412234" cy="136344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3712341" y="658979"/>
                <a:ext cx="2574043" cy="290540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V="1">
                <a:off x="6286384" y="678466"/>
                <a:ext cx="0" cy="294798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 flipV="1">
                <a:off x="6286384" y="2451489"/>
                <a:ext cx="1257415" cy="11323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포인트가 5개인 별 4"/>
              <p:cNvSpPr/>
              <p:nvPr/>
            </p:nvSpPr>
            <p:spPr>
              <a:xfrm>
                <a:off x="3662305" y="475910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포인트가 5개인 별 5"/>
              <p:cNvSpPr/>
              <p:nvPr/>
            </p:nvSpPr>
            <p:spPr>
              <a:xfrm>
                <a:off x="3447934" y="237785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포인트가 5개인 별 6"/>
              <p:cNvSpPr/>
              <p:nvPr/>
            </p:nvSpPr>
            <p:spPr>
              <a:xfrm>
                <a:off x="4924309" y="239690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포인트가 5개인 별 7"/>
              <p:cNvSpPr/>
              <p:nvPr/>
            </p:nvSpPr>
            <p:spPr>
              <a:xfrm>
                <a:off x="3574168" y="46508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포인트가 5개인 별 8"/>
              <p:cNvSpPr/>
              <p:nvPr/>
            </p:nvSpPr>
            <p:spPr>
              <a:xfrm>
                <a:off x="6110170" y="45642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5개인 별 9"/>
              <p:cNvSpPr/>
              <p:nvPr/>
            </p:nvSpPr>
            <p:spPr>
              <a:xfrm>
                <a:off x="6114815" y="337048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포인트가 5개인 별 20"/>
              <p:cNvSpPr/>
              <p:nvPr/>
            </p:nvSpPr>
            <p:spPr>
              <a:xfrm>
                <a:off x="7367529" y="2238375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996942" y="237785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14779" y="242518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46279" y="4825190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43025" y="383956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14846" y="37736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72699" y="46565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783549" y="224760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9834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75187" y="888370"/>
            <a:ext cx="5699234" cy="5666758"/>
            <a:chOff x="2475187" y="888370"/>
            <a:chExt cx="5699234" cy="5666758"/>
          </a:xfrm>
        </p:grpSpPr>
        <p:grpSp>
          <p:nvGrpSpPr>
            <p:cNvPr id="38" name="그룹 37"/>
            <p:cNvGrpSpPr/>
            <p:nvPr/>
          </p:nvGrpSpPr>
          <p:grpSpPr>
            <a:xfrm>
              <a:off x="2475187" y="888370"/>
              <a:ext cx="5699234" cy="5666758"/>
              <a:chOff x="2475187" y="888370"/>
              <a:chExt cx="5699234" cy="566675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181" t="51030" r="43297"/>
              <a:stretch/>
            </p:blipFill>
            <p:spPr>
              <a:xfrm>
                <a:off x="2475187" y="888370"/>
                <a:ext cx="5699234" cy="5666758"/>
              </a:xfrm>
              <a:prstGeom prst="rect">
                <a:avLst/>
              </a:prstGeom>
            </p:spPr>
          </p:pic>
          <p:cxnSp>
            <p:nvCxnSpPr>
              <p:cNvPr id="35" name="직선 연결선 34"/>
              <p:cNvCxnSpPr/>
              <p:nvPr/>
            </p:nvCxnSpPr>
            <p:spPr>
              <a:xfrm flipH="1" flipV="1">
                <a:off x="6172200" y="1781175"/>
                <a:ext cx="642820" cy="202800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/>
              <p:cNvCxnSpPr/>
              <p:nvPr/>
            </p:nvCxnSpPr>
            <p:spPr>
              <a:xfrm flipH="1">
                <a:off x="5038725" y="3657600"/>
                <a:ext cx="114300" cy="9715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 flipV="1">
                <a:off x="5143500" y="3657600"/>
                <a:ext cx="1704975" cy="2000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3314700" y="4657726"/>
                <a:ext cx="1724026" cy="96202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V="1">
                <a:off x="3822549" y="1781175"/>
                <a:ext cx="2349651" cy="20764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>
                <a:off x="3822549" y="3619500"/>
                <a:ext cx="1301901" cy="1896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4838700" y="4619625"/>
                <a:ext cx="200025" cy="9906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포인트가 5개인 별 9"/>
              <p:cNvSpPr/>
              <p:nvPr/>
            </p:nvSpPr>
            <p:spPr>
              <a:xfrm>
                <a:off x="5979172" y="1572266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3134546" y="541894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4951817" y="342138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3646279" y="361784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4677668" y="541894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6638749" y="3623481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 flipH="1" flipV="1">
                <a:off x="5038725" y="4619625"/>
                <a:ext cx="1971675" cy="10096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포인트가 5개인 별 10"/>
              <p:cNvSpPr/>
              <p:nvPr/>
            </p:nvSpPr>
            <p:spPr>
              <a:xfrm>
                <a:off x="4853938" y="440017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6815020" y="541894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660177" y="5619750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73904" y="585564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80607" y="573353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53246" y="431722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64628" y="312699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95229" y="358350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48448" y="368879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47782" y="150326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1508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78117" y="186052"/>
            <a:ext cx="6211614" cy="6203261"/>
            <a:chOff x="2278117" y="186052"/>
            <a:chExt cx="6211614" cy="6203261"/>
          </a:xfrm>
        </p:grpSpPr>
        <p:grpSp>
          <p:nvGrpSpPr>
            <p:cNvPr id="31" name="그룹 30"/>
            <p:cNvGrpSpPr/>
            <p:nvPr/>
          </p:nvGrpSpPr>
          <p:grpSpPr>
            <a:xfrm>
              <a:off x="2278117" y="186052"/>
              <a:ext cx="6211614" cy="6203261"/>
              <a:chOff x="2278117" y="186052"/>
              <a:chExt cx="6211614" cy="620326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250" r="78017"/>
              <a:stretch/>
            </p:blipFill>
            <p:spPr>
              <a:xfrm>
                <a:off x="2278117" y="186052"/>
                <a:ext cx="6211614" cy="6203261"/>
              </a:xfrm>
              <a:prstGeom prst="rect">
                <a:avLst/>
              </a:prstGeom>
            </p:spPr>
          </p:pic>
          <p:cxnSp>
            <p:nvCxnSpPr>
              <p:cNvPr id="4" name="직선 연결선 3"/>
              <p:cNvCxnSpPr/>
              <p:nvPr/>
            </p:nvCxnSpPr>
            <p:spPr>
              <a:xfrm flipV="1">
                <a:off x="4443561" y="2361955"/>
                <a:ext cx="1588273" cy="127523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>
                <a:off x="3737961" y="3637187"/>
                <a:ext cx="2408386" cy="16587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5917320" y="3637187"/>
                <a:ext cx="229028" cy="140221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 flipV="1">
                <a:off x="6146348" y="3637188"/>
                <a:ext cx="1287972" cy="12714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 flipV="1">
                <a:off x="6089423" y="2361954"/>
                <a:ext cx="56924" cy="131295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포인트가 5개인 별 10"/>
              <p:cNvSpPr/>
              <p:nvPr/>
            </p:nvSpPr>
            <p:spPr>
              <a:xfrm>
                <a:off x="4276807" y="344328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7258050" y="464480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5970078" y="339391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5702950" y="484550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3628790" y="502853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5879220" y="214109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212602" y="532885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38078" y="530513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03067" y="512353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30723" y="337332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05010" y="221048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98773" y="355387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88541" y="16722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511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216165" y="717329"/>
            <a:ext cx="5305097" cy="5352440"/>
            <a:chOff x="3216165" y="717329"/>
            <a:chExt cx="5305097" cy="5352440"/>
          </a:xfrm>
        </p:grpSpPr>
        <p:grpSp>
          <p:nvGrpSpPr>
            <p:cNvPr id="30" name="그룹 29"/>
            <p:cNvGrpSpPr/>
            <p:nvPr/>
          </p:nvGrpSpPr>
          <p:grpSpPr>
            <a:xfrm>
              <a:off x="3216165" y="717329"/>
              <a:ext cx="5305097" cy="5352440"/>
              <a:chOff x="3216165" y="717329"/>
              <a:chExt cx="5305097" cy="535244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18" t="45375" r="67349" b="-1"/>
              <a:stretch/>
            </p:blipFill>
            <p:spPr>
              <a:xfrm>
                <a:off x="3216165" y="717329"/>
                <a:ext cx="5305097" cy="5352440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/>
            </p:nvCxnSpPr>
            <p:spPr>
              <a:xfrm flipV="1">
                <a:off x="5724635" y="1522636"/>
                <a:ext cx="518125" cy="187091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/>
              <p:cNvCxnSpPr/>
              <p:nvPr/>
            </p:nvCxnSpPr>
            <p:spPr>
              <a:xfrm flipH="1">
                <a:off x="3718796" y="4507498"/>
                <a:ext cx="1637283" cy="7143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 flipV="1">
                <a:off x="5372541" y="4507498"/>
                <a:ext cx="1879050" cy="8070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H="1">
                <a:off x="5720913" y="3042813"/>
                <a:ext cx="1285009" cy="35073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V="1">
                <a:off x="5356079" y="3393549"/>
                <a:ext cx="376445" cy="111394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포인트가 5개인 별 7"/>
              <p:cNvSpPr/>
              <p:nvPr/>
            </p:nvSpPr>
            <p:spPr>
              <a:xfrm>
                <a:off x="6078783" y="132873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포인트가 5개인 별 8"/>
              <p:cNvSpPr/>
              <p:nvPr/>
            </p:nvSpPr>
            <p:spPr>
              <a:xfrm>
                <a:off x="5199991" y="429101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5개인 별 9"/>
              <p:cNvSpPr/>
              <p:nvPr/>
            </p:nvSpPr>
            <p:spPr>
              <a:xfrm>
                <a:off x="6829652" y="2841650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5개인 별 10"/>
              <p:cNvSpPr/>
              <p:nvPr/>
            </p:nvSpPr>
            <p:spPr>
              <a:xfrm>
                <a:off x="3542526" y="499212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7079041" y="5120661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5208758" y="2266604"/>
                <a:ext cx="485126" cy="114147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포인트가 5개인 별 12"/>
              <p:cNvSpPr/>
              <p:nvPr/>
            </p:nvSpPr>
            <p:spPr>
              <a:xfrm>
                <a:off x="5023720" y="204179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5544643" y="3188845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326526" y="543835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9636" y="555838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21191" y="413816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62035" y="3408080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97466" y="286572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8194" y="228188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63417" y="98260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3484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3127459" y="362606"/>
            <a:ext cx="4314995" cy="5821403"/>
            <a:chOff x="3127459" y="362606"/>
            <a:chExt cx="4314995" cy="5821403"/>
          </a:xfrm>
        </p:grpSpPr>
        <p:grpSp>
          <p:nvGrpSpPr>
            <p:cNvPr id="32" name="그룹 31"/>
            <p:cNvGrpSpPr/>
            <p:nvPr/>
          </p:nvGrpSpPr>
          <p:grpSpPr>
            <a:xfrm>
              <a:off x="3231931" y="362606"/>
              <a:ext cx="4091152" cy="5734461"/>
              <a:chOff x="3231931" y="362606"/>
              <a:chExt cx="4091152" cy="573446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8" t="50423" r="83190" b="2313"/>
              <a:stretch/>
            </p:blipFill>
            <p:spPr>
              <a:xfrm>
                <a:off x="3231931" y="362606"/>
                <a:ext cx="4091152" cy="5734461"/>
              </a:xfrm>
              <a:prstGeom prst="rect">
                <a:avLst/>
              </a:prstGeom>
            </p:spPr>
          </p:pic>
          <p:cxnSp>
            <p:nvCxnSpPr>
              <p:cNvPr id="16" name="직선 연결선 15"/>
              <p:cNvCxnSpPr/>
              <p:nvPr/>
            </p:nvCxnSpPr>
            <p:spPr>
              <a:xfrm flipV="1">
                <a:off x="3639726" y="4571052"/>
                <a:ext cx="1094864" cy="3417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842986" y="4254565"/>
                <a:ext cx="497048" cy="103922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연결선 2"/>
              <p:cNvCxnSpPr/>
              <p:nvPr/>
            </p:nvCxnSpPr>
            <p:spPr>
              <a:xfrm flipH="1" flipV="1">
                <a:off x="5800409" y="2909223"/>
                <a:ext cx="42577" cy="13453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/>
              <p:cNvCxnSpPr/>
              <p:nvPr/>
            </p:nvCxnSpPr>
            <p:spPr>
              <a:xfrm flipH="1">
                <a:off x="5277506" y="4352718"/>
                <a:ext cx="522902" cy="126391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 flipV="1">
                <a:off x="4942477" y="1762175"/>
                <a:ext cx="900509" cy="12054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5842986" y="2909222"/>
                <a:ext cx="991197" cy="18096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V="1">
                <a:off x="4734590" y="2909222"/>
                <a:ext cx="1059275" cy="17221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포인트가 5개인 별 7"/>
              <p:cNvSpPr/>
              <p:nvPr/>
            </p:nvSpPr>
            <p:spPr>
              <a:xfrm>
                <a:off x="6657913" y="443750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포인트가 5개인 별 8"/>
              <p:cNvSpPr/>
              <p:nvPr/>
            </p:nvSpPr>
            <p:spPr>
              <a:xfrm>
                <a:off x="5666716" y="403397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포인트가 5개인 별 9"/>
              <p:cNvSpPr/>
              <p:nvPr/>
            </p:nvSpPr>
            <p:spPr>
              <a:xfrm>
                <a:off x="5624138" y="2715325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5개인 별 10"/>
              <p:cNvSpPr/>
              <p:nvPr/>
            </p:nvSpPr>
            <p:spPr>
              <a:xfrm>
                <a:off x="5101236" y="5422731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6163764" y="5034936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4558320" y="435271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4734591" y="156827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3463456" y="471887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669236" y="581467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02180" y="447732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08962" y="544629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67578" y="274614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502" y="417728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27459" y="440484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10454" y="470239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99220" y="129666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959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15254" y="884558"/>
            <a:ext cx="3823139" cy="4985639"/>
            <a:chOff x="3815254" y="884558"/>
            <a:chExt cx="3823139" cy="4985639"/>
          </a:xfrm>
        </p:grpSpPr>
        <p:grpSp>
          <p:nvGrpSpPr>
            <p:cNvPr id="28" name="그룹 27"/>
            <p:cNvGrpSpPr/>
            <p:nvPr/>
          </p:nvGrpSpPr>
          <p:grpSpPr>
            <a:xfrm>
              <a:off x="3815254" y="914400"/>
              <a:ext cx="3823139" cy="4955797"/>
              <a:chOff x="3815254" y="914400"/>
              <a:chExt cx="3823139" cy="495579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67" t="51117" r="69677"/>
              <a:stretch/>
            </p:blipFill>
            <p:spPr>
              <a:xfrm>
                <a:off x="3815254" y="914400"/>
                <a:ext cx="3823139" cy="4955797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/>
            </p:nvCxnSpPr>
            <p:spPr>
              <a:xfrm flipV="1">
                <a:off x="5582385" y="2756767"/>
                <a:ext cx="105424" cy="101323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H="1" flipV="1">
                <a:off x="4757136" y="2823496"/>
                <a:ext cx="834180" cy="94650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V="1">
                <a:off x="5658278" y="1304974"/>
                <a:ext cx="109310" cy="145179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5635097" y="2435701"/>
                <a:ext cx="1228812" cy="13342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H="1" flipV="1">
                <a:off x="5582385" y="3769999"/>
                <a:ext cx="130548" cy="12509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포인트가 5개인 별 11"/>
              <p:cNvSpPr/>
              <p:nvPr/>
            </p:nvSpPr>
            <p:spPr>
              <a:xfrm>
                <a:off x="4580866" y="262959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5415046" y="353442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5482008" y="251210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6687639" y="224180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5511539" y="480347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5550552" y="111107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79539" y="502094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21176" y="384147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99678" y="292741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46758" y="257210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6136" y="225023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50385" y="88455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88541" y="16722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1800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232780" y="851338"/>
            <a:ext cx="3544853" cy="5061272"/>
            <a:chOff x="3232780" y="851338"/>
            <a:chExt cx="3544853" cy="5061272"/>
          </a:xfrm>
        </p:grpSpPr>
        <p:grpSp>
          <p:nvGrpSpPr>
            <p:cNvPr id="43" name="그룹 42"/>
            <p:cNvGrpSpPr/>
            <p:nvPr/>
          </p:nvGrpSpPr>
          <p:grpSpPr>
            <a:xfrm>
              <a:off x="3373821" y="851338"/>
              <a:ext cx="3287110" cy="4887312"/>
              <a:chOff x="3373821" y="851338"/>
              <a:chExt cx="3287110" cy="488731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2" t="9767" r="67963" b="6807"/>
              <a:stretch/>
            </p:blipFill>
            <p:spPr>
              <a:xfrm>
                <a:off x="3373821" y="851338"/>
                <a:ext cx="3287110" cy="4887312"/>
              </a:xfrm>
              <a:prstGeom prst="rect">
                <a:avLst/>
              </a:prstGeom>
            </p:spPr>
          </p:pic>
          <p:cxnSp>
            <p:nvCxnSpPr>
              <p:cNvPr id="23" name="직선 연결선 22"/>
              <p:cNvCxnSpPr/>
              <p:nvPr/>
            </p:nvCxnSpPr>
            <p:spPr>
              <a:xfrm>
                <a:off x="4421882" y="3366462"/>
                <a:ext cx="279128" cy="129436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 flipV="1">
                <a:off x="4818620" y="2001371"/>
                <a:ext cx="650347" cy="82024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V="1">
                <a:off x="5481215" y="1674297"/>
                <a:ext cx="105362" cy="114732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연결선 2"/>
              <p:cNvCxnSpPr/>
              <p:nvPr/>
            </p:nvCxnSpPr>
            <p:spPr>
              <a:xfrm>
                <a:off x="3868899" y="1269669"/>
                <a:ext cx="539565" cy="207900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5200517" y="4466925"/>
                <a:ext cx="976789" cy="252506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H="1" flipV="1">
                <a:off x="5046808" y="3486372"/>
                <a:ext cx="137826" cy="960115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>
                <a:off x="5115721" y="4446487"/>
                <a:ext cx="68913" cy="82888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 flipV="1">
                <a:off x="5046808" y="3513989"/>
                <a:ext cx="798843" cy="126371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5065178" y="2821617"/>
                <a:ext cx="403789" cy="692372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H="1" flipV="1">
                <a:off x="4418447" y="3366462"/>
                <a:ext cx="634483" cy="147527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포인트가 5개인 별 10"/>
              <p:cNvSpPr/>
              <p:nvPr/>
            </p:nvSpPr>
            <p:spPr>
              <a:xfrm>
                <a:off x="4876660" y="3292475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4940156" y="5057671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5669381" y="3446463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6001036" y="4466925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5008364" y="4199018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5369056" y="1463567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4232194" y="3154776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5개인 별 17"/>
              <p:cNvSpPr/>
              <p:nvPr/>
            </p:nvSpPr>
            <p:spPr>
              <a:xfrm>
                <a:off x="4636675" y="1807473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5개인 별 18"/>
              <p:cNvSpPr/>
              <p:nvPr/>
            </p:nvSpPr>
            <p:spPr>
              <a:xfrm>
                <a:off x="4509030" y="4466925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포인트가 5개인 별 19"/>
              <p:cNvSpPr/>
              <p:nvPr/>
            </p:nvSpPr>
            <p:spPr>
              <a:xfrm>
                <a:off x="3679981" y="1075772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포인트가 5개인 별 20"/>
              <p:cNvSpPr/>
              <p:nvPr/>
            </p:nvSpPr>
            <p:spPr>
              <a:xfrm>
                <a:off x="5292697" y="2593288"/>
                <a:ext cx="352541" cy="387795"/>
              </a:xfrm>
              <a:prstGeom prst="star5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049215" y="554327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60146" y="467005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45633" y="468495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11007" y="369439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83187" y="367502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86033" y="339250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37711" y="475703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2780" y="135549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84197" y="287756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69277" y="144884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05597" y="106823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30"/>
            <a:ext cx="12192000" cy="4337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1" t="51030" r="43297"/>
          <a:stretch/>
        </p:blipFill>
        <p:spPr>
          <a:xfrm>
            <a:off x="2475187" y="888370"/>
            <a:ext cx="5699234" cy="56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1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03785" y="425774"/>
            <a:ext cx="5510050" cy="6010532"/>
            <a:chOff x="2703785" y="425774"/>
            <a:chExt cx="5510050" cy="6010532"/>
          </a:xfrm>
        </p:grpSpPr>
        <p:grpSp>
          <p:nvGrpSpPr>
            <p:cNvPr id="40" name="그룹 39"/>
            <p:cNvGrpSpPr/>
            <p:nvPr/>
          </p:nvGrpSpPr>
          <p:grpSpPr>
            <a:xfrm>
              <a:off x="2703785" y="425774"/>
              <a:ext cx="5510050" cy="6010532"/>
              <a:chOff x="2703785" y="425774"/>
              <a:chExt cx="5510050" cy="601053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8" r="66098"/>
              <a:stretch/>
            </p:blipFill>
            <p:spPr>
              <a:xfrm>
                <a:off x="2703785" y="425774"/>
                <a:ext cx="5510050" cy="6010532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/>
            </p:nvCxnSpPr>
            <p:spPr>
              <a:xfrm>
                <a:off x="4384124" y="3451667"/>
                <a:ext cx="436156" cy="72499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>
                <a:off x="4828440" y="4189289"/>
                <a:ext cx="344381" cy="106899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V="1">
                <a:off x="4820280" y="3594972"/>
                <a:ext cx="939649" cy="5943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6634886" y="1647874"/>
                <a:ext cx="6599" cy="12221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 flipH="1" flipV="1">
                <a:off x="5783429" y="3541283"/>
                <a:ext cx="1027727" cy="81715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H="1">
                <a:off x="4384124" y="4189289"/>
                <a:ext cx="444315" cy="6884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H="1">
                <a:off x="5761376" y="2924488"/>
                <a:ext cx="880109" cy="6704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5759928" y="3594973"/>
                <a:ext cx="220295" cy="8656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포인트가 5개인 별 10"/>
              <p:cNvSpPr/>
              <p:nvPr/>
            </p:nvSpPr>
            <p:spPr>
              <a:xfrm>
                <a:off x="5783429" y="415807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5585105" y="3347386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6458616" y="267607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4173498" y="3257770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6634886" y="415807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4186845" y="469369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6458616" y="145397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5개인 별 17"/>
              <p:cNvSpPr/>
              <p:nvPr/>
            </p:nvSpPr>
            <p:spPr>
              <a:xfrm>
                <a:off x="4999090" y="498691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5개인 별 18"/>
              <p:cNvSpPr/>
              <p:nvPr/>
            </p:nvSpPr>
            <p:spPr>
              <a:xfrm>
                <a:off x="4646549" y="397096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883129" y="130294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29242" y="292448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79564" y="307310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70922" y="455233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45242" y="449232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8732" y="405551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52543" y="4996150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27928" y="525828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87082" y="298469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9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4506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725313" y="265933"/>
            <a:ext cx="5829602" cy="5593038"/>
            <a:chOff x="2725313" y="265933"/>
            <a:chExt cx="5829602" cy="55930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" t="12447" r="61408" b="40647"/>
            <a:stretch/>
          </p:blipFill>
          <p:spPr>
            <a:xfrm>
              <a:off x="2725313" y="265933"/>
              <a:ext cx="5829602" cy="5593038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 flipH="1">
              <a:off x="4893140" y="3518331"/>
              <a:ext cx="570702" cy="190595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직선 연결선 2"/>
            <p:cNvCxnSpPr/>
            <p:nvPr/>
          </p:nvCxnSpPr>
          <p:spPr>
            <a:xfrm flipV="1">
              <a:off x="3534951" y="2520712"/>
              <a:ext cx="576340" cy="13346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>
              <a:off x="4111291" y="2578043"/>
              <a:ext cx="1352551" cy="94028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 flipV="1">
              <a:off x="4111291" y="1276397"/>
              <a:ext cx="1352551" cy="1301646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 flipH="1">
              <a:off x="5463842" y="2449321"/>
              <a:ext cx="1484641" cy="106955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 flipH="1" flipV="1">
              <a:off x="5497270" y="1276397"/>
              <a:ext cx="1470857" cy="117292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5497270" y="3518331"/>
              <a:ext cx="779306" cy="190595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flipH="1" flipV="1">
              <a:off x="6968127" y="2440656"/>
              <a:ext cx="556374" cy="160858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포인트가 5개인 별 9"/>
            <p:cNvSpPr/>
            <p:nvPr/>
          </p:nvSpPr>
          <p:spPr>
            <a:xfrm>
              <a:off x="6772213" y="2246758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695166" y="5178098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3935021" y="2326814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5개인 별 12"/>
            <p:cNvSpPr/>
            <p:nvPr/>
          </p:nvSpPr>
          <p:spPr>
            <a:xfrm>
              <a:off x="6100306" y="5178097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5개인 별 13"/>
            <p:cNvSpPr/>
            <p:nvPr/>
          </p:nvSpPr>
          <p:spPr>
            <a:xfrm>
              <a:off x="5287572" y="3324976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5개인 별 14"/>
            <p:cNvSpPr/>
            <p:nvPr/>
          </p:nvSpPr>
          <p:spPr>
            <a:xfrm>
              <a:off x="7368195" y="3855341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포인트가 5개인 별 15"/>
            <p:cNvSpPr/>
            <p:nvPr/>
          </p:nvSpPr>
          <p:spPr>
            <a:xfrm>
              <a:off x="5287573" y="1082500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포인트가 5개인 별 16"/>
            <p:cNvSpPr/>
            <p:nvPr/>
          </p:nvSpPr>
          <p:spPr>
            <a:xfrm>
              <a:off x="3358681" y="3661444"/>
              <a:ext cx="352541" cy="387795"/>
            </a:xfrm>
            <a:prstGeom prst="star5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830383" y="950128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30851" y="2309785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4041" y="226522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58612" y="3898050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88804" y="4101978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22144" y="3563697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63166" y="5451512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54664" y="5489639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5807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108306" y="83329"/>
            <a:ext cx="5418339" cy="6060718"/>
            <a:chOff x="3108306" y="83329"/>
            <a:chExt cx="5418339" cy="6060718"/>
          </a:xfrm>
        </p:grpSpPr>
        <p:grpSp>
          <p:nvGrpSpPr>
            <p:cNvPr id="29" name="그룹 28"/>
            <p:cNvGrpSpPr/>
            <p:nvPr/>
          </p:nvGrpSpPr>
          <p:grpSpPr>
            <a:xfrm>
              <a:off x="3108306" y="83329"/>
              <a:ext cx="5418339" cy="6060718"/>
              <a:chOff x="3108306" y="83329"/>
              <a:chExt cx="5418339" cy="6060718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18" t="50115" r="41762"/>
              <a:stretch/>
            </p:blipFill>
            <p:spPr>
              <a:xfrm>
                <a:off x="3108306" y="83329"/>
                <a:ext cx="5418339" cy="6060718"/>
              </a:xfrm>
              <a:prstGeom prst="rect">
                <a:avLst/>
              </a:prstGeom>
            </p:spPr>
          </p:pic>
          <p:cxnSp>
            <p:nvCxnSpPr>
              <p:cNvPr id="3" name="직선 연결선 2"/>
              <p:cNvCxnSpPr/>
              <p:nvPr/>
            </p:nvCxnSpPr>
            <p:spPr>
              <a:xfrm flipH="1" flipV="1">
                <a:off x="5641204" y="1866949"/>
                <a:ext cx="73479" cy="12054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 flipV="1">
                <a:off x="5714683" y="3072430"/>
                <a:ext cx="1806451" cy="38509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H="1">
                <a:off x="4077356" y="3013996"/>
                <a:ext cx="1637327" cy="66719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 flipV="1">
                <a:off x="5714683" y="3013996"/>
                <a:ext cx="279062" cy="226934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5641204" y="1083719"/>
                <a:ext cx="1527390" cy="7430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포인트가 5개인 별 10"/>
              <p:cNvSpPr/>
              <p:nvPr/>
            </p:nvSpPr>
            <p:spPr>
              <a:xfrm>
                <a:off x="5464934" y="157652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5538413" y="282009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3901086" y="348729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7344864" y="322731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5797594" y="5089448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6992323" y="88982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22413" y="534436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72746" y="3320245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69086" y="377933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97405" y="353458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81539" y="190568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22027" y="617439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88541" y="16722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10209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645049" y="625919"/>
            <a:ext cx="4343061" cy="5438495"/>
            <a:chOff x="3645049" y="625919"/>
            <a:chExt cx="4343061" cy="5438495"/>
          </a:xfrm>
        </p:grpSpPr>
        <p:grpSp>
          <p:nvGrpSpPr>
            <p:cNvPr id="36" name="그룹 35"/>
            <p:cNvGrpSpPr/>
            <p:nvPr/>
          </p:nvGrpSpPr>
          <p:grpSpPr>
            <a:xfrm>
              <a:off x="3645049" y="625919"/>
              <a:ext cx="4329086" cy="5306619"/>
              <a:chOff x="3645049" y="625919"/>
              <a:chExt cx="4329086" cy="530661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98" t="8505" r="62712" b="47817"/>
              <a:stretch/>
            </p:blipFill>
            <p:spPr>
              <a:xfrm>
                <a:off x="3645049" y="625919"/>
                <a:ext cx="4329086" cy="5306619"/>
              </a:xfrm>
              <a:prstGeom prst="rect">
                <a:avLst/>
              </a:prstGeom>
            </p:spPr>
          </p:pic>
          <p:grpSp>
            <p:nvGrpSpPr>
              <p:cNvPr id="35" name="그룹 34"/>
              <p:cNvGrpSpPr/>
              <p:nvPr/>
            </p:nvGrpSpPr>
            <p:grpSpPr>
              <a:xfrm>
                <a:off x="4390832" y="1850856"/>
                <a:ext cx="3147947" cy="3759644"/>
                <a:chOff x="4390832" y="1850856"/>
                <a:chExt cx="3147947" cy="3759644"/>
              </a:xfrm>
            </p:grpSpPr>
            <p:cxnSp>
              <p:nvCxnSpPr>
                <p:cNvPr id="32" name="직선 연결선 31"/>
                <p:cNvCxnSpPr/>
                <p:nvPr/>
              </p:nvCxnSpPr>
              <p:spPr>
                <a:xfrm flipV="1">
                  <a:off x="5209775" y="2070406"/>
                  <a:ext cx="440452" cy="106783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" name="직선 연결선 2"/>
                <p:cNvCxnSpPr/>
                <p:nvPr/>
              </p:nvCxnSpPr>
              <p:spPr>
                <a:xfrm flipV="1">
                  <a:off x="5177984" y="2767629"/>
                  <a:ext cx="1271135" cy="37061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" name="직선 연결선 3"/>
                <p:cNvCxnSpPr/>
                <p:nvPr/>
              </p:nvCxnSpPr>
              <p:spPr>
                <a:xfrm>
                  <a:off x="5240822" y="3138240"/>
                  <a:ext cx="787897" cy="11762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직선 연결선 4"/>
                <p:cNvCxnSpPr/>
                <p:nvPr/>
              </p:nvCxnSpPr>
              <p:spPr>
                <a:xfrm flipH="1">
                  <a:off x="5880398" y="4906641"/>
                  <a:ext cx="1482110" cy="509961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직선 연결선 5"/>
                <p:cNvCxnSpPr/>
                <p:nvPr/>
              </p:nvCxnSpPr>
              <p:spPr>
                <a:xfrm>
                  <a:off x="6097303" y="4314476"/>
                  <a:ext cx="1293154" cy="59216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H="1" flipV="1">
                  <a:off x="4567102" y="4712744"/>
                  <a:ext cx="1285347" cy="70385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7"/>
                <p:cNvCxnSpPr/>
                <p:nvPr/>
              </p:nvCxnSpPr>
              <p:spPr>
                <a:xfrm>
                  <a:off x="5712663" y="2164889"/>
                  <a:ext cx="736456" cy="60274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/>
                <p:cNvCxnSpPr/>
                <p:nvPr/>
              </p:nvCxnSpPr>
              <p:spPr>
                <a:xfrm flipV="1">
                  <a:off x="4567102" y="3138241"/>
                  <a:ext cx="648513" cy="14870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포인트가 5개인 별 9"/>
                <p:cNvSpPr/>
                <p:nvPr/>
              </p:nvSpPr>
              <p:spPr>
                <a:xfrm>
                  <a:off x="5852449" y="4120579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포인트가 5개인 별 10"/>
                <p:cNvSpPr/>
                <p:nvPr/>
              </p:nvSpPr>
              <p:spPr>
                <a:xfrm>
                  <a:off x="4390832" y="4431380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포인트가 5개인 별 11"/>
                <p:cNvSpPr/>
                <p:nvPr/>
              </p:nvSpPr>
              <p:spPr>
                <a:xfrm>
                  <a:off x="7186238" y="4712744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포인트가 5개인 별 12"/>
                <p:cNvSpPr/>
                <p:nvPr/>
              </p:nvSpPr>
              <p:spPr>
                <a:xfrm>
                  <a:off x="5457051" y="1850856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포인트가 5개인 별 13"/>
                <p:cNvSpPr/>
                <p:nvPr/>
              </p:nvSpPr>
              <p:spPr>
                <a:xfrm>
                  <a:off x="5001714" y="2944343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포인트가 5개인 별 14"/>
                <p:cNvSpPr/>
                <p:nvPr/>
              </p:nvSpPr>
              <p:spPr>
                <a:xfrm>
                  <a:off x="5676179" y="5222705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포인트가 5개인 별 16"/>
                <p:cNvSpPr/>
                <p:nvPr/>
              </p:nvSpPr>
              <p:spPr>
                <a:xfrm>
                  <a:off x="6244756" y="2515299"/>
                  <a:ext cx="352541" cy="387795"/>
                </a:xfrm>
                <a:prstGeom prst="star5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6158799" y="383372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56110" y="491587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98032" y="569508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90076" y="475264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39050" y="282217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1532" y="154304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71190" y="276890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40941" y="18246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3341" y="19770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45741" y="21294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2417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396877" y="439791"/>
            <a:ext cx="4856371" cy="6058979"/>
            <a:chOff x="3396877" y="439791"/>
            <a:chExt cx="4856371" cy="6058979"/>
          </a:xfrm>
        </p:grpSpPr>
        <p:grpSp>
          <p:nvGrpSpPr>
            <p:cNvPr id="41" name="그룹 40"/>
            <p:cNvGrpSpPr/>
            <p:nvPr/>
          </p:nvGrpSpPr>
          <p:grpSpPr>
            <a:xfrm>
              <a:off x="3610303" y="439791"/>
              <a:ext cx="4642945" cy="6058979"/>
              <a:chOff x="3610303" y="449316"/>
              <a:chExt cx="4642945" cy="605897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31" t="6972" r="27520" b="3133"/>
              <a:stretch/>
            </p:blipFill>
            <p:spPr>
              <a:xfrm>
                <a:off x="3610303" y="449316"/>
                <a:ext cx="4642945" cy="6058979"/>
              </a:xfrm>
              <a:prstGeom prst="rect">
                <a:avLst/>
              </a:prstGeom>
            </p:spPr>
          </p:pic>
          <p:cxnSp>
            <p:nvCxnSpPr>
              <p:cNvPr id="35" name="직선 연결선 34"/>
              <p:cNvCxnSpPr/>
              <p:nvPr/>
            </p:nvCxnSpPr>
            <p:spPr>
              <a:xfrm flipH="1" flipV="1">
                <a:off x="5363872" y="2445591"/>
                <a:ext cx="236934" cy="150079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5369636" y="1153145"/>
                <a:ext cx="231170" cy="13000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직선 연결선 2"/>
              <p:cNvCxnSpPr/>
              <p:nvPr/>
            </p:nvCxnSpPr>
            <p:spPr>
              <a:xfrm flipV="1">
                <a:off x="5542994" y="3902139"/>
                <a:ext cx="39082" cy="8521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연결선 3"/>
              <p:cNvCxnSpPr/>
              <p:nvPr/>
            </p:nvCxnSpPr>
            <p:spPr>
              <a:xfrm>
                <a:off x="5600806" y="3902139"/>
                <a:ext cx="1472105" cy="31648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연결선 4"/>
              <p:cNvCxnSpPr/>
              <p:nvPr/>
            </p:nvCxnSpPr>
            <p:spPr>
              <a:xfrm flipH="1" flipV="1">
                <a:off x="5570153" y="4754241"/>
                <a:ext cx="931135" cy="4348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 flipH="1">
                <a:off x="4925601" y="4754241"/>
                <a:ext cx="655293" cy="68267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 flipV="1">
                <a:off x="5542995" y="4754241"/>
                <a:ext cx="697904" cy="107047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6240899" y="5824713"/>
                <a:ext cx="1008282" cy="3987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V="1">
                <a:off x="4067812" y="3902139"/>
                <a:ext cx="1535714" cy="35655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포인트가 5개인 별 9"/>
              <p:cNvSpPr/>
              <p:nvPr/>
            </p:nvSpPr>
            <p:spPr>
              <a:xfrm>
                <a:off x="6064629" y="5630816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포인트가 5개인 별 10"/>
              <p:cNvSpPr/>
              <p:nvPr/>
            </p:nvSpPr>
            <p:spPr>
              <a:xfrm>
                <a:off x="3914116" y="402472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5개인 별 11"/>
              <p:cNvSpPr/>
              <p:nvPr/>
            </p:nvSpPr>
            <p:spPr>
              <a:xfrm>
                <a:off x="6899492" y="4001690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5개인 별 12"/>
              <p:cNvSpPr/>
              <p:nvPr/>
            </p:nvSpPr>
            <p:spPr>
              <a:xfrm>
                <a:off x="7072911" y="5630817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포인트가 5개인 별 13"/>
              <p:cNvSpPr/>
              <p:nvPr/>
            </p:nvSpPr>
            <p:spPr>
              <a:xfrm>
                <a:off x="5371119" y="456034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6325018" y="4941369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5405806" y="370824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4749331" y="5243022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5개인 별 17"/>
              <p:cNvSpPr/>
              <p:nvPr/>
            </p:nvSpPr>
            <p:spPr>
              <a:xfrm>
                <a:off x="5405806" y="917733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포인트가 5개인 별 18"/>
              <p:cNvSpPr/>
              <p:nvPr/>
            </p:nvSpPr>
            <p:spPr>
              <a:xfrm>
                <a:off x="5190453" y="2227434"/>
                <a:ext cx="352541" cy="387795"/>
              </a:xfrm>
              <a:prstGeom prst="star5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803734" y="832053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39225" y="221574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4453" y="3406296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96877" y="418606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57518" y="4010628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53880" y="446310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6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25545" y="5560541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5056" y="4899174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39225" y="5964712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9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18856" y="5933877"/>
              <a:ext cx="432000" cy="36933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598141" y="2281881"/>
            <a:ext cx="4320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3197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341"/>
            <a:ext cx="12192000" cy="5605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0" r="78017"/>
          <a:stretch/>
        </p:blipFill>
        <p:spPr>
          <a:xfrm>
            <a:off x="0" y="3555124"/>
            <a:ext cx="2680138" cy="26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79"/>
            <a:ext cx="12192000" cy="5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370"/>
            <a:ext cx="12192000" cy="55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8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40"/>
            <a:ext cx="12192000" cy="56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" y="499872"/>
            <a:ext cx="10853928" cy="58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24" y="1962912"/>
            <a:ext cx="8683752" cy="29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2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47700"/>
            <a:ext cx="914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05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132</Words>
  <Application>Microsoft Office PowerPoint</Application>
  <PresentationFormat>와이드스크린</PresentationFormat>
  <Paragraphs>132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26</cp:revision>
  <dcterms:created xsi:type="dcterms:W3CDTF">2017-07-20T01:22:50Z</dcterms:created>
  <dcterms:modified xsi:type="dcterms:W3CDTF">2017-08-16T03:34:11Z</dcterms:modified>
</cp:coreProperties>
</file>